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42439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днем дождь, гроза. Ветер северо-западный 5-10, днем порывы 15-20 м/с. Температура воздуха ночью 13-15, днем 23-25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5-10 м/с. Температура воздуха 13-15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1396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39538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106990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Кашканова Г.М.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30097</TotalTime>
  <Words>694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5141</cp:revision>
  <cp:lastPrinted>2026-04-01T06:23:53Z</cp:lastPrinted>
  <dcterms:created xsi:type="dcterms:W3CDTF">2018-03-27T06:03:00Z</dcterms:created>
  <dcterms:modified xsi:type="dcterms:W3CDTF">2026-07-26T06:55:56Z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