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239130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град, шквал.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72732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3713" y="2352044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03 августа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69939</TotalTime>
  <Words>608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7419</cp:revision>
  <cp:lastPrinted>2021-02-03T11:37:00Z</cp:lastPrinted>
  <dcterms:created xsi:type="dcterms:W3CDTF">2018-03-27T06:03:00Z</dcterms:created>
  <dcterms:modified xsi:type="dcterms:W3CDTF">2026-08-01T07:59:21Z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