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77408280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01 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05860583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8-13, порывы 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тепла, днем сильная жара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40-42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градуса.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 8-13, порывы 15-20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14493</TotalTime>
  <Words>559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4182</cp:revision>
  <cp:lastPrinted>2021-07-01T03:56:27Z</cp:lastPrinted>
  <dcterms:created xsi:type="dcterms:W3CDTF">2018-03-27T06:03:00Z</dcterms:created>
  <dcterms:modified xsi:type="dcterms:W3CDTF">2026-08-01T07:40:32Z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