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62034601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августа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августа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02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днем дождь, гроза. Ветер юго-восточный ночью 5-10, днем 9-14 м/с. Температура воздуха ночью 16-18 тепла, днем сильная жара 35-37 градусов.</a:t>
            </a:r>
          </a:p>
          <a:p>
            <a:pPr algn="just"/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03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-восточный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5-10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18-20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2110" y="34504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10978" y="226356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31EF6197-DD40-54ED-0135-AA52D383FD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6828508"/>
              </p:ext>
            </p:extLst>
          </p:nvPr>
        </p:nvGraphicFramePr>
        <p:xfrm>
          <a:off x="5042110" y="435087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Ризабекова С.С.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22572</TotalTime>
  <Words>626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4619</cp:revision>
  <cp:lastPrinted>2021-07-01T03:56:27Z</cp:lastPrinted>
  <dcterms:created xsi:type="dcterms:W3CDTF">2018-03-27T06:03:00Z</dcterms:created>
  <dcterms:modified xsi:type="dcterms:W3CDTF">2026-08-01T07:18:25Z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