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974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8953008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августа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0833" y="3659525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августа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01 августа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П</a:t>
            </a:r>
            <a:r>
              <a:rPr lang="kk-KZ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без осадков. Ветер юго-восточный           3-8 м/с. Температура воздуха ночью 16-18 тепла, днем сильная жара 33-35 градусов.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03 августа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августа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юго-восточный 3-8 м/с. Температура воздуха 18-20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88370" y="3347231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7" name="TextBox 13">
            <a:extLst>
              <a:ext uri="{FF2B5EF4-FFF2-40B4-BE49-F238E27FC236}">
                <a16:creationId xmlns:a16="http://schemas.microsoft.com/office/drawing/2014/main" id="{FBCC3578-B30F-17D0-3ED8-207B4C574CDF}"/>
              </a:ext>
            </a:extLst>
          </p:cNvPr>
          <p:cNvSpPr txBox="1"/>
          <p:nvPr/>
        </p:nvSpPr>
        <p:spPr>
          <a:xfrm>
            <a:off x="5061274" y="2256984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5361594D-19DA-AC98-FFAF-9A80C11C55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6600737"/>
              </p:ext>
            </p:extLst>
          </p:nvPr>
        </p:nvGraphicFramePr>
        <p:xfrm>
          <a:off x="5044880" y="4098652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1,263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Ризабекова С.С.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72049618"/>
              </p:ext>
            </p:extLst>
          </p:nvPr>
        </p:nvGraphicFramePr>
        <p:xfrm>
          <a:off x="5000233" y="2561176"/>
          <a:ext cx="4680158" cy="2241741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338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30269</TotalTime>
  <Words>691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5167</cp:revision>
  <cp:lastPrinted>2026-04-01T06:23:53Z</cp:lastPrinted>
  <dcterms:created xsi:type="dcterms:W3CDTF">2018-03-27T06:03:00Z</dcterms:created>
  <dcterms:modified xsi:type="dcterms:W3CDTF">2026-08-01T07:12:01Z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