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380452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7-12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12-14, днем  28-30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7-12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84054" y="35127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65675" y="238899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999547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Ризабекова С.С.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22419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4597</cp:revision>
  <cp:lastPrinted>2021-10-14T11:15:53Z</cp:lastPrinted>
  <dcterms:created xsi:type="dcterms:W3CDTF">2018-03-27T06:03:00Z</dcterms:created>
  <dcterms:modified xsi:type="dcterms:W3CDTF">2026-08-01T07:22:58Z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