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057431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юго-восточный с переходом на западный, северо-западный 9-14 м/с. Температура воздуха ночью 20-22, днем 32-34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4423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26024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5300</cp:revision>
  <cp:lastPrinted>2021-07-01T03:56:27Z</cp:lastPrinted>
  <dcterms:created xsi:type="dcterms:W3CDTF">2018-03-27T06:03:00Z</dcterms:created>
  <dcterms:modified xsi:type="dcterms:W3CDTF">2026-08-01T08:24:55Z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