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5003580" y="121315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70450123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76155322"/>
              </p:ext>
            </p:extLst>
          </p:nvPr>
        </p:nvGraphicFramePr>
        <p:xfrm>
          <a:off x="5003580" y="6453337"/>
          <a:ext cx="4667462" cy="445316"/>
        </p:xfrm>
        <a:graphic>
          <a:graphicData uri="http://schemas.openxmlformats.org/drawingml/2006/table">
            <a:tbl>
              <a:tblPr/>
              <a:tblGrid>
                <a:gridCol w="46674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687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843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94624" y="4124679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5975" y="162919"/>
            <a:ext cx="4824413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августа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01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02 августа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Ясно. Ветер северо-западный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7-12 м/с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21-23 тепла, днем сильная жара 38-40 градусов.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03 августа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августа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7-12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20-22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282470"/>
              </p:ext>
            </p:extLst>
          </p:nvPr>
        </p:nvGraphicFramePr>
        <p:xfrm>
          <a:off x="5070034" y="4554855"/>
          <a:ext cx="4607819" cy="18984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306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4603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0152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217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331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8441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77519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0.754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4104520036"/>
              </p:ext>
            </p:extLst>
          </p:nvPr>
        </p:nvGraphicFramePr>
        <p:xfrm>
          <a:off x="4998521" y="491636"/>
          <a:ext cx="4732907" cy="853332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73517816"/>
              </p:ext>
            </p:extLst>
          </p:nvPr>
        </p:nvGraphicFramePr>
        <p:xfrm>
          <a:off x="5017188" y="2303978"/>
          <a:ext cx="4680158" cy="2332124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891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5212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672" y="4580389"/>
            <a:ext cx="48083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2848691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Тастаева С.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16334</TotalTime>
  <Words>532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4260</cp:revision>
  <cp:lastPrinted>2021-07-01T03:56:27Z</cp:lastPrinted>
  <dcterms:created xsi:type="dcterms:W3CDTF">2018-03-27T06:03:00Z</dcterms:created>
  <dcterms:modified xsi:type="dcterms:W3CDTF">2026-08-01T06:06:07Z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