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54948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39" y="259520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66711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утром и днем небольшой дождь. Ветер северо-западный 9-14 м/с. Температура воздуха ночью 22-24,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02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8949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29936</TotalTime>
  <Words>577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4353</cp:revision>
  <cp:lastPrinted>2021-10-15T03:50:29Z</cp:lastPrinted>
  <dcterms:created xsi:type="dcterms:W3CDTF">2018-03-27T06:03:00Z</dcterms:created>
  <dcterms:modified xsi:type="dcterms:W3CDTF">2026-08-01T07:01:17Z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