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7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222223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августа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дождь, гроза. Ветер юго-восточный 5-10, днем порывы 15-18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14-16, днем 30-32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юго-восточный 7-12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2054" y="338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92054" y="24430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758912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22423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4601</cp:revision>
  <cp:lastPrinted>2021-10-14T11:15:53Z</cp:lastPrinted>
  <dcterms:created xsi:type="dcterms:W3CDTF">2018-03-27T06:03:00Z</dcterms:created>
  <dcterms:modified xsi:type="dcterms:W3CDTF">2026-08-02T07:34:50Z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