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8423711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54376"/>
            <a:ext cx="471269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гроза, град, шквал.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8266095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3713" y="2352044"/>
            <a:ext cx="468298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августа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775" y="3268327"/>
            <a:ext cx="4682986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69995</TotalTime>
  <Words>610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7422</cp:revision>
  <cp:lastPrinted>2021-02-03T11:37:00Z</cp:lastPrinted>
  <dcterms:created xsi:type="dcterms:W3CDTF">2018-03-27T06:03:00Z</dcterms:created>
  <dcterms:modified xsi:type="dcterms:W3CDTF">2026-08-02T07:53:03Z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