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54052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юго-восточный с переходом на западный ночью 2-7, днем 5-10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5310" y="2492895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03 августа, ночью 04 августа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3355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95498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29064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5464</cp:revision>
  <cp:lastPrinted>2021-07-01T03:56:27Z</cp:lastPrinted>
  <dcterms:created xsi:type="dcterms:W3CDTF">2018-03-27T06:03:00Z</dcterms:created>
  <dcterms:modified xsi:type="dcterms:W3CDTF">2026-08-02T08:17:27Z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