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1922587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гроза,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 с переходом на 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22-24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814456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37187</TotalTime>
  <Words>578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5903</cp:revision>
  <cp:lastPrinted>2025-12-12T07:56:19Z</cp:lastPrinted>
  <dcterms:created xsi:type="dcterms:W3CDTF">2018-03-27T06:03:00Z</dcterms:created>
  <dcterms:modified xsi:type="dcterms:W3CDTF">2026-08-02T07:32:16Z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