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2490" y="-3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№214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02 августа 2026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</a:t>
            </a: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 03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августа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02 августа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03 августа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5-10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18-20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тепла, днем сильная жара 37-39 градусов.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на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ночь 04 августа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03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августа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до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08 ч 04 августа</a:t>
            </a: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 5-10 м/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18-20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95876" y="2643182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</a:t>
            </a:r>
          </a:p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5167314" y="3643314"/>
            <a:ext cx="45005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Талдыкорган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02 августа 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167314" y="4214818"/>
          <a:ext cx="4513543" cy="18573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5950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8588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8575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1901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0,38</a:t>
                      </a:r>
                      <a:endParaRPr lang="ru-RU" sz="1200" b="0" i="0" u="none" strike="noStrike" dirty="0" smtClean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107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0,53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6092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0,27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2428868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5876" y="61436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Мухитдинова Р А  /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Конысбекова Н. Р.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23209</TotalTime>
  <Words>552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5938</cp:revision>
  <cp:lastPrinted>2021-07-01T03:56:27Z</cp:lastPrinted>
  <dcterms:created xsi:type="dcterms:W3CDTF">2018-03-27T06:03:00Z</dcterms:created>
  <dcterms:modified xsi:type="dcterms:W3CDTF">2026-08-02T06:24:08Z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