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6181024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03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временами дождь, гроза. Ветер юго-западный 9-14, днем порывы 15 м/с. Температура воздуха ночью 15-17, днем 26-28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1-6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19-21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797177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29140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4472</cp:revision>
  <cp:lastPrinted>2021-07-01T03:56:27Z</cp:lastPrinted>
  <dcterms:created xsi:type="dcterms:W3CDTF">2018-03-27T06:03:00Z</dcterms:created>
  <dcterms:modified xsi:type="dcterms:W3CDTF">2026-08-02T07:19:16Z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