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>
        <p:scale>
          <a:sx n="100" d="100"/>
          <a:sy n="100" d="100"/>
        </p:scale>
        <p:origin x="58" y="-102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156775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дождь, гроза, днем град, шквал. Ветер северо-западный 9-14, днем порывы 15-20 м/с. Температура воздуха ночью 18-20, днем 32-34 тепла.</a:t>
            </a: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04 августа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августа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августа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5-10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125959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60730</TotalTime>
  <Words>648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8278</cp:revision>
  <cp:lastPrinted>2025-08-12T06:13:34Z</cp:lastPrinted>
  <dcterms:created xsi:type="dcterms:W3CDTF">2018-03-27T06:03:00Z</dcterms:created>
  <dcterms:modified xsi:type="dcterms:W3CDTF">2026-08-02T06:33:18Z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