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7408280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05860583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36-38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14506</TotalTime>
  <Words>554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4184</cp:revision>
  <cp:lastPrinted>2021-07-01T03:56:27Z</cp:lastPrinted>
  <dcterms:created xsi:type="dcterms:W3CDTF">2018-03-27T06:03:00Z</dcterms:created>
  <dcterms:modified xsi:type="dcterms:W3CDTF">2026-08-02T06:58:22Z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