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0574312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205887"/>
            <a:ext cx="4876380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августа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03 августа, ночью 04 августа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августа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юго-восточный с переходом на западный ночью 2-7, днем 5-10 м/с. Температура воздуха ночью 15-17, днем 28-30 тепла.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августа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с переходом на северо-западный 9-14 м/с. Температура воздуха ночью 17-19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84115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26099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5302</cp:revision>
  <cp:lastPrinted>2021-07-01T03:56:27Z</cp:lastPrinted>
  <dcterms:created xsi:type="dcterms:W3CDTF">2018-03-27T06:03:00Z</dcterms:created>
  <dcterms:modified xsi:type="dcterms:W3CDTF">2026-08-02T08:10:05Z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