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477970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южный, юго-западный 5-10, днем порывы 15-20 м/с. Температура воздуха ночью 19-21 тепла, днем сильная жара 35-37 градусов. </a:t>
            </a:r>
          </a:p>
          <a:p>
            <a:pPr algn="just"/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7-12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18-20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8991" y="335204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38626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9919324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22575</TotalTime>
  <Words>630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4622</cp:revision>
  <cp:lastPrinted>2021-07-01T03:56:27Z</cp:lastPrinted>
  <dcterms:created xsi:type="dcterms:W3CDTF">2018-03-27T06:03:00Z</dcterms:created>
  <dcterms:modified xsi:type="dcterms:W3CDTF">2026-08-02T07:30:27Z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