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1440032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6700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06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ночью дождь, гроза, днем небольшой дождь, гроза. Ветер северо-западный 9-14, ночью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</a:rPr>
              <a:t>порывы 15-20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16-18, днем 25-27 тепла.</a:t>
            </a:r>
          </a:p>
          <a:p>
            <a:pPr indent="180975" algn="just">
              <a:spcAft>
                <a:spcPts val="0"/>
              </a:spcAft>
            </a:pP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07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07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северо-западный 9-14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15-17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509274"/>
              </p:ext>
            </p:extLst>
          </p:nvPr>
        </p:nvGraphicFramePr>
        <p:xfrm>
          <a:off x="5341458" y="3714952"/>
          <a:ext cx="4076038" cy="2348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60788</TotalTime>
  <Words>649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8293</cp:revision>
  <cp:lastPrinted>2025-08-12T06:13:34Z</cp:lastPrinted>
  <dcterms:created xsi:type="dcterms:W3CDTF">2018-03-27T06:03:00Z</dcterms:created>
  <dcterms:modified xsi:type="dcterms:W3CDTF">2026-08-05T08:07:15Z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