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060530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дождь, гроза, днем град, шквал.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14-16, днем 24-26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                           4-9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490439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22439</TotalTime>
  <Words>633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4612</cp:revision>
  <cp:lastPrinted>2021-10-14T11:15:53Z</cp:lastPrinted>
  <dcterms:created xsi:type="dcterms:W3CDTF">2018-03-27T06:03:00Z</dcterms:created>
  <dcterms:modified xsi:type="dcterms:W3CDTF">2026-08-05T08:14:00Z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