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825825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408937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северо-восточный 7-12 м/с. Температура воздуха ночью 15-17, днем 31-33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северо-восточный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42429</TotalTime>
  <Words>594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7204</cp:revision>
  <cp:lastPrinted>2021-07-01T03:56:27Z</cp:lastPrinted>
  <dcterms:created xsi:type="dcterms:W3CDTF">2018-03-27T06:03:00Z</dcterms:created>
  <dcterms:modified xsi:type="dcterms:W3CDTF">2026-08-05T06:29:02Z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