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302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750000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№217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06 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и утром дождь, гроза. Ветер северо-западный, северный 9-14 м/с. Температура воздуха ночью 15-17, днем 25-27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07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15-17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1788448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26029</TotalTime>
  <Words>597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5304</cp:revision>
  <cp:lastPrinted>2021-07-01T03:56:27Z</cp:lastPrinted>
  <dcterms:created xsi:type="dcterms:W3CDTF">2018-03-27T06:03:00Z</dcterms:created>
  <dcterms:modified xsi:type="dcterms:W3CDTF">2026-08-05T08:27:01Z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