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567087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град, шквал. Ветер юго-западный с переходом на северо-западный 7-12, утром и днем порывы 15-20 м/с. Температура воздуха ночью 16-18, днем 26-28 тепла.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14-16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991" y="34874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8991" y="24938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879389"/>
              </p:ext>
            </p:extLst>
          </p:nvPr>
        </p:nvGraphicFramePr>
        <p:xfrm>
          <a:off x="5042110" y="443711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623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22585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4633</cp:revision>
  <cp:lastPrinted>2021-07-01T03:56:27Z</cp:lastPrinted>
  <dcterms:created xsi:type="dcterms:W3CDTF">2018-03-27T06:03:00Z</dcterms:created>
  <dcterms:modified xsi:type="dcterms:W3CDTF">2026-08-05T08:05:31Z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