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879358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северный, северо-восточный 5-10 м/с. Температура воздуха ночью 16-18, днем 31-33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187024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2026 года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70322</TotalTime>
  <Words>601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7434</cp:revision>
  <cp:lastPrinted>2021-02-03T11:37:00Z</cp:lastPrinted>
  <dcterms:created xsi:type="dcterms:W3CDTF">2018-03-27T06:03:00Z</dcterms:created>
  <dcterms:modified xsi:type="dcterms:W3CDTF">2026-08-05T07:11:46Z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