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24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164981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северный 7-12 м/с. Температура воздуха ночью 19-21, днем 31-33 тепла.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92203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6207</TotalTime>
  <Words>550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1250</cp:revision>
  <cp:lastPrinted>2021-07-01T03:56:27Z</cp:lastPrinted>
  <dcterms:created xsi:type="dcterms:W3CDTF">2024-09-22T07:48:17Z</dcterms:created>
  <dcterms:modified xsi:type="dcterms:W3CDTF">2026-08-05T08:17:59Z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