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1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53488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град, шквал. Ветер юго-восточный с переходом на северо-западный 7-12, утром и днем порывы 15-20 м/с. Температура воздуха ночью 18-20, днем 28-30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4-9 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472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149633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32E2F3F2-59D5-07A5-362C-7DE764D3DA98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30309</TotalTime>
  <Words>703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5182</cp:revision>
  <cp:lastPrinted>2026-04-01T06:23:53Z</cp:lastPrinted>
  <dcterms:created xsi:type="dcterms:W3CDTF">2018-03-27T06:03:00Z</dcterms:created>
  <dcterms:modified xsi:type="dcterms:W3CDTF">2026-08-05T08:00:35Z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