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891544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ночью 2-7, днем 8-13 м/с. Температура воздуха ночью 16-18, днем 31-33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накопление,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615301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29042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5477</cp:revision>
  <cp:lastPrinted>2021-07-01T03:56:27Z</cp:lastPrinted>
  <dcterms:created xsi:type="dcterms:W3CDTF">2018-03-27T06:03:00Z</dcterms:created>
  <dcterms:modified xsi:type="dcterms:W3CDTF">2026-08-12T08:30:00Z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