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571533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северо-восточный 7-12 м/с.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15-17, днем 32-34 тепла. 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      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15-17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442546"/>
              </p:ext>
            </p:extLst>
          </p:nvPr>
        </p:nvGraphicFramePr>
        <p:xfrm>
          <a:off x="5039724" y="4429728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31982" y="237970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22631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4660</cp:revision>
  <cp:lastPrinted>2021-07-01T03:56:27Z</cp:lastPrinted>
  <dcterms:created xsi:type="dcterms:W3CDTF">2018-03-27T06:03:00Z</dcterms:created>
  <dcterms:modified xsi:type="dcterms:W3CDTF">2026-08-12T07:58:46Z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