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93896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224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7864515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облачно, днем дождь, </a:t>
            </a:r>
            <a:r>
              <a:rPr lang="ru-RU" sz="1100" kern="1400" smtClean="0">
                <a:solidFill>
                  <a:srgbClr val="000000"/>
                </a:solidFill>
                <a:latin typeface="Times New Roman"/>
                <a:ea typeface="Times New Roman"/>
              </a:rPr>
              <a:t>временами сильный,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гроза, град, шквал. Ветер северо-западный 9-14, днем порывы 15-20 м/с. Температура воздуха ночью 15-17, днем 26-28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</a:t>
            </a:r>
          </a:p>
          <a:p>
            <a:pPr lvl="0" indent="108000" algn="just"/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северо-западный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7-12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42790</TotalTime>
  <Words>605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7234</cp:revision>
  <cp:lastPrinted>2021-07-01T03:56:27Z</cp:lastPrinted>
  <dcterms:created xsi:type="dcterms:W3CDTF">2018-03-27T06:03:00Z</dcterms:created>
  <dcterms:modified xsi:type="dcterms:W3CDTF">2026-08-12T07:16:06Z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