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6631395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12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/>
                        <a:t>августа </a:t>
                      </a:r>
                      <a:r>
                        <a:rPr sz="120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12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13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северо-восточный ночью 3-8, днем 9-14 м/с. Температура воздуха ночью 11-13, днем 29-31 тепла.</a:t>
            </a: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14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13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14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северо-восточный 9-14 м/с. Температура воздуха 16-18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13565819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129</cp:revision>
  <dcterms:modified xsi:type="dcterms:W3CDTF">2026-08-12T08:38:35Z</dcterms:modified>
</cp:coreProperties>
</file>