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№224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12 августа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13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12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13 августа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 Температура воздуха ночью 19-21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днем сильная жара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37-39 градусов.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14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14 августа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5-10 м/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5876" y="228599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643314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августа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167314" y="4214818"/>
          <a:ext cx="4513543" cy="18345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0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0,133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1081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0,216</a:t>
                      </a:r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0,263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0,009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0,725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Балгазынов К. А.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Н. Р.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23281</TotalTime>
  <Words>554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5963</cp:revision>
  <cp:lastPrinted>2021-07-01T03:56:27Z</cp:lastPrinted>
  <dcterms:created xsi:type="dcterms:W3CDTF">2018-03-27T06:03:00Z</dcterms:created>
  <dcterms:modified xsi:type="dcterms:W3CDTF">2026-08-12T06:25:13Z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