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23" y="-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9386337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№224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августа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северный, северо-восточный ночью 2-7, днем 5-10 м/с. Температура воздуха ночью 18-20, днем 32-34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августа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1015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накопление, днем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2896856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</a:t>
                      </a:r>
                      <a:r>
                        <a:rPr lang="ru-RU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серы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6279</TotalTime>
  <Words>557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1265</cp:revision>
  <cp:lastPrinted>2021-07-01T03:56:27Z</cp:lastPrinted>
  <dcterms:created xsi:type="dcterms:W3CDTF">2024-09-22T07:48:17Z</dcterms:created>
  <dcterms:modified xsi:type="dcterms:W3CDTF">2026-08-12T08:28:30Z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