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803714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14-16, днем 29-31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03917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60925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8315</cp:revision>
  <cp:lastPrinted>2025-08-12T06:13:34Z</cp:lastPrinted>
  <dcterms:created xsi:type="dcterms:W3CDTF">2018-03-27T06:03:00Z</dcterms:created>
  <dcterms:modified xsi:type="dcterms:W3CDTF">2026-08-12T06:41:07Z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