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656" y="-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0754184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13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12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13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 9-14 м/с. Температура воздуха ночью 12-14, днем 25-27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14 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августа, ночью 14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21732</TotalTime>
  <Words>578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8893</cp:revision>
  <cp:lastPrinted>2021-07-01T03:56:27Z</cp:lastPrinted>
  <dcterms:created xsi:type="dcterms:W3CDTF">2018-03-27T06:03:00Z</dcterms:created>
  <dcterms:modified xsi:type="dcterms:W3CDTF">2026-08-12T07:21:20Z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