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195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северо-восточный ночью 2-7, днем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16-18, днем 32-34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2-7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321181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41775" y="213726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метеорологические условия будут способствовать накоплению загрязняющих веществ в атмосфере города, днем 13 августа рассеиванию, ночью 14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30417</TotalTime>
  <Words>713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5215</cp:revision>
  <cp:lastPrinted>2026-04-01T06:23:53Z</cp:lastPrinted>
  <dcterms:created xsi:type="dcterms:W3CDTF">2018-03-27T06:03:00Z</dcterms:created>
  <dcterms:modified xsi:type="dcterms:W3CDTF">2026-08-12T07:51:27Z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