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23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064145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15-18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очень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38- 40 градусов.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14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491752"/>
              </p:ext>
            </p:extLst>
          </p:nvPr>
        </p:nvGraphicFramePr>
        <p:xfrm>
          <a:off x="4999855" y="4149080"/>
          <a:ext cx="4716137" cy="1840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28662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5378</cp:revision>
  <cp:lastPrinted>2021-07-01T03:56:27Z</cp:lastPrinted>
  <dcterms:created xsi:type="dcterms:W3CDTF">2018-03-27T06:03:00Z</dcterms:created>
  <dcterms:modified xsi:type="dcterms:W3CDTF">2026-08-12T08:28:36Z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