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2131" y="-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1032495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№225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северо-восточный с переходом на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ночью 18-20 тепла, днем сильная жара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34-36 градусов.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9345845"/>
              </p:ext>
            </p:extLst>
          </p:nvPr>
        </p:nvGraphicFramePr>
        <p:xfrm>
          <a:off x="5103847" y="4149080"/>
          <a:ext cx="4536504" cy="22416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1.279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0.686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29028</TotalTime>
  <Words>642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5476</cp:revision>
  <cp:lastPrinted>2021-07-01T03:56:27Z</cp:lastPrinted>
  <dcterms:created xsi:type="dcterms:W3CDTF">2018-03-27T06:03:00Z</dcterms:created>
  <dcterms:modified xsi:type="dcterms:W3CDTF">2026-08-13T07:18:21Z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