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5" d="100"/>
          <a:sy n="95" d="100"/>
        </p:scale>
        <p:origin x="96" y="3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9107933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августа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0833" y="3659525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августа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0472" y="112903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13 августа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П</a:t>
            </a:r>
            <a:r>
              <a:rPr lang="kk-KZ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без осадков. Ночью и утром туман. Ветер северо-западный ночью 1-6, днем 5-10 м/с. Температура воздуха ночью 10-12 тепла, днем сильная жара 34-36 градусов. </a:t>
            </a:r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15 августа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августа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восточный 2-7 м/с. Температура воздуха 13-15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27217" y="3415897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EFED7B8B-4503-4752-CF36-950DE5F56D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5377114"/>
              </p:ext>
            </p:extLst>
          </p:nvPr>
        </p:nvGraphicFramePr>
        <p:xfrm>
          <a:off x="5054711" y="4081172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" name="TextBox 13">
            <a:extLst>
              <a:ext uri="{FF2B5EF4-FFF2-40B4-BE49-F238E27FC236}">
                <a16:creationId xmlns:a16="http://schemas.microsoft.com/office/drawing/2014/main" id="{CF180A39-D43A-C27B-A3E3-5C0E04C5A868}"/>
              </a:ext>
            </a:extLst>
          </p:cNvPr>
          <p:cNvSpPr txBox="1"/>
          <p:nvPr/>
        </p:nvSpPr>
        <p:spPr>
          <a:xfrm>
            <a:off x="5041775" y="2137262"/>
            <a:ext cx="4706548" cy="120032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 августа метеорологические условия будут способствовать накоплению загрязняющих веществ в атмосфере города, днем 14 августа рассеиванию, ночью 15 августа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Эрнст Л.В.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72049618"/>
              </p:ext>
            </p:extLst>
          </p:nvPr>
        </p:nvGraphicFramePr>
        <p:xfrm>
          <a:off x="5000233" y="2561176"/>
          <a:ext cx="4680158" cy="2241741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338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30538</TotalTime>
  <Words>718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5220</cp:revision>
  <cp:lastPrinted>2026-04-01T06:23:53Z</cp:lastPrinted>
  <dcterms:created xsi:type="dcterms:W3CDTF">2018-03-27T06:03:00Z</dcterms:created>
  <dcterms:modified xsi:type="dcterms:W3CDTF">2026-08-13T07:09:24Z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