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429399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 5-10 м/с. Температура воздуха ночью 12-14 тепла, днем сильная жара 34-36 градусов.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     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014903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22635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4664</cp:revision>
  <cp:lastPrinted>2021-07-01T03:56:27Z</cp:lastPrinted>
  <dcterms:created xsi:type="dcterms:W3CDTF">2018-03-27T06:03:00Z</dcterms:created>
  <dcterms:modified xsi:type="dcterms:W3CDTF">2026-08-13T07:13:02Z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