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4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256619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55165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0,299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небольшой дождь, гроза. Ветер северо-западный, северный 9-14, днем порывы 15-20 м/с. Температура воздуха ночью 12-14, днем 23-25 </a:t>
            </a:r>
            <a:r>
              <a:rPr lang="ru-RU" sz="1100" kern="1400">
                <a:solidFill>
                  <a:srgbClr val="000000"/>
                </a:solidFill>
                <a:latin typeface="Times New Roman"/>
                <a:ea typeface="Times New Roman"/>
              </a:rPr>
              <a:t>тепла</a:t>
            </a:r>
            <a:r>
              <a:rPr lang="ru-RU" sz="1100" kern="140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42796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7238</cp:revision>
  <cp:lastPrinted>2021-07-01T03:56:27Z</cp:lastPrinted>
  <dcterms:created xsi:type="dcterms:W3CDTF">2018-03-27T06:03:00Z</dcterms:created>
  <dcterms:modified xsi:type="dcterms:W3CDTF">2026-08-13T06:59:46Z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