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081601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05396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днем дождь, гроза. Ветер северо-западный 7-12, днем порывы 15-18 м/с. Температура воздуха ночью 22-24, днем 29-31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20-22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30009</TotalTime>
  <Words>516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4371</cp:revision>
  <cp:lastPrinted>2021-10-15T03:50:29Z</cp:lastPrinted>
  <dcterms:created xsi:type="dcterms:W3CDTF">2018-03-27T06:03:00Z</dcterms:created>
  <dcterms:modified xsi:type="dcterms:W3CDTF">2026-08-13T07:38:51Z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