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791326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восточный 7-12 м/с. Температура воздуха ночью 13-15, днем 30-32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15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7-12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039667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60949</TotalTime>
  <Words>637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8318</cp:revision>
  <cp:lastPrinted>2025-08-12T06:13:34Z</cp:lastPrinted>
  <dcterms:created xsi:type="dcterms:W3CDTF">2018-03-27T06:03:00Z</dcterms:created>
  <dcterms:modified xsi:type="dcterms:W3CDTF">2026-08-13T06:13:19Z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