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7841599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августа до 20 ч. 14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гроза. Ветер юго-западный 7-12, днем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днем 30-32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15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северо-западный, 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999388"/>
              </p:ext>
            </p:extLst>
          </p:nvPr>
        </p:nvGraphicFramePr>
        <p:xfrm>
          <a:off x="5028643" y="4409478"/>
          <a:ext cx="4691064" cy="2028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 Cyr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37548</TotalTime>
  <Words>586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5935</cp:revision>
  <cp:lastPrinted>2025-12-12T07:56:19Z</cp:lastPrinted>
  <dcterms:created xsi:type="dcterms:W3CDTF">2018-03-27T06:03:00Z</dcterms:created>
  <dcterms:modified xsi:type="dcterms:W3CDTF">2026-08-13T07:06:02Z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