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201873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северо-восточный 9-14 м/с. Температура воздуха ночью 13-15,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    9-14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462504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22509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4650</cp:revision>
  <cp:lastPrinted>2021-10-14T11:15:53Z</cp:lastPrinted>
  <dcterms:created xsi:type="dcterms:W3CDTF">2018-03-27T06:03:00Z</dcterms:created>
  <dcterms:modified xsi:type="dcterms:W3CDTF">2026-08-14T08:04:35Z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