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973336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15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14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15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небольшой дождь, днем дождь. Гроза, днем град, шквал. Ветер юго-восточный с переходом на северо-западный ночью 9-14 м/с, днем 15-20, порывы 25 м/с. Температура воздуха ночью 15-17, днем 26-28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16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августа, ночью 16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21743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8906</cp:revision>
  <cp:lastPrinted>2021-07-01T03:56:27Z</cp:lastPrinted>
  <dcterms:created xsi:type="dcterms:W3CDTF">2018-03-27T06:03:00Z</dcterms:created>
  <dcterms:modified xsi:type="dcterms:W3CDTF">2026-08-14T07:19:34Z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