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2513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26687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7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Ночью и утром туман. Ветер западный, северо-западный 9-14, днем порывы 15-20 м/с. Температура воздуха ночью 10-12, днем 20-22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северо-восточный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-11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42930</TotalTime>
  <Words>613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7242</cp:revision>
  <cp:lastPrinted>2021-07-01T03:56:27Z</cp:lastPrinted>
  <dcterms:created xsi:type="dcterms:W3CDTF">2018-03-27T06:03:00Z</dcterms:created>
  <dcterms:modified xsi:type="dcterms:W3CDTF">2026-08-14T06:58:38Z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