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65621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северо-восточный 5-10, днем порывы 15-20 м/с. Температура воздуха ночью 15-17 тепла, днем сильная жара 34-36 градусов.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       5-10, порывы 15-20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954340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22656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4670</cp:revision>
  <cp:lastPrinted>2021-07-01T03:56:27Z</cp:lastPrinted>
  <dcterms:created xsi:type="dcterms:W3CDTF">2018-03-27T06:03:00Z</dcterms:created>
  <dcterms:modified xsi:type="dcterms:W3CDTF">2026-08-14T08:02:30Z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