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577083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ночью 15-17, днем 30-32 тепла.</a:t>
            </a: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16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южный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7-12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15-17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745047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60983</TotalTime>
  <Words>637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8320</cp:revision>
  <cp:lastPrinted>2025-08-12T06:13:34Z</cp:lastPrinted>
  <dcterms:created xsi:type="dcterms:W3CDTF">2018-03-27T06:03:00Z</dcterms:created>
  <dcterms:modified xsi:type="dcterms:W3CDTF">2026-08-14T06:05:35Z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