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3210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629" y="268948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5396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Ветер северный 5-10 м/с. Температура воздуха ночью 19-21, днем 26-28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817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29996</TotalTime>
  <Words>572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4372</cp:revision>
  <cp:lastPrinted>2021-10-15T03:50:29Z</cp:lastPrinted>
  <dcterms:created xsi:type="dcterms:W3CDTF">2018-03-27T06:03:00Z</dcterms:created>
  <dcterms:modified xsi:type="dcterms:W3CDTF">2026-08-14T06:57:02Z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